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>
        <p:scale>
          <a:sx n="100" d="100"/>
          <a:sy n="100" d="100"/>
        </p:scale>
        <p:origin x="96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65DA-448C-4C96-8CD2-11E1852E3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980510" y="192309"/>
            <a:ext cx="4975358" cy="2836358"/>
          </a:xfrm>
        </p:spPr>
        <p:txBody>
          <a:bodyPr>
            <a:noAutofit/>
          </a:bodyPr>
          <a:lstStyle/>
          <a:p>
            <a:pPr fontAlgn="base"/>
            <a:r>
              <a:rPr lang="en-US" sz="6600" b="1" dirty="0"/>
              <a:t>Affordable</a:t>
            </a:r>
            <a:br>
              <a:rPr lang="en-US" sz="6600" b="1" dirty="0"/>
            </a:br>
            <a:r>
              <a:rPr lang="en-US" sz="6600" b="1" dirty="0"/>
              <a:t>Christian</a:t>
            </a:r>
            <a:br>
              <a:rPr lang="en-US" sz="6600" b="1" dirty="0"/>
            </a:br>
            <a:r>
              <a:rPr lang="en-US" sz="6600" b="1" dirty="0"/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5F724-A119-406E-BB73-D9813335E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99431" y="3274845"/>
            <a:ext cx="9755187" cy="1175868"/>
          </a:xfrm>
        </p:spPr>
        <p:txBody>
          <a:bodyPr/>
          <a:lstStyle/>
          <a:p>
            <a:r>
              <a:rPr lang="en-US" dirty="0"/>
              <a:t>Low Tuition!</a:t>
            </a:r>
          </a:p>
          <a:p>
            <a:r>
              <a:rPr lang="en-US" dirty="0"/>
              <a:t>10% Family Income Tuition Cap Option!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ECC9C-14E0-4172-B6C5-BDF028B2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7760">
            <a:off x="4845349" y="3552941"/>
            <a:ext cx="1018661" cy="494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646714-677B-4E94-A818-1AB6F7D4B63D}"/>
              </a:ext>
            </a:extLst>
          </p:cNvPr>
          <p:cNvSpPr/>
          <p:nvPr/>
        </p:nvSpPr>
        <p:spPr>
          <a:xfrm rot="21419583">
            <a:off x="115445" y="4577318"/>
            <a:ext cx="11225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US" sz="3200" dirty="0">
                <a:solidFill>
                  <a:schemeClr val="bg1"/>
                </a:solidFill>
              </a:rPr>
              <a:t>Visit </a:t>
            </a:r>
            <a:r>
              <a:rPr lang="en-US" sz="4000" u="sng" dirty="0">
                <a:solidFill>
                  <a:srgbClr val="FFFF00"/>
                </a:solidFill>
              </a:rPr>
              <a:t>www.chspatriots.com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details!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17BBCE-0527-4E04-8715-9DB3CA31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0" t="6372" r="8138" b="19020"/>
          <a:stretch/>
        </p:blipFill>
        <p:spPr>
          <a:xfrm rot="21413736">
            <a:off x="236724" y="422222"/>
            <a:ext cx="5666305" cy="315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225194-94E0-4DAD-8962-7824431F187D}"/>
              </a:ext>
            </a:extLst>
          </p:cNvPr>
          <p:cNvSpPr/>
          <p:nvPr/>
        </p:nvSpPr>
        <p:spPr>
          <a:xfrm rot="21419583">
            <a:off x="55290" y="5292611"/>
            <a:ext cx="11225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US" sz="3200" dirty="0">
                <a:solidFill>
                  <a:schemeClr val="bg1"/>
                </a:solidFill>
              </a:rPr>
              <a:t>(509) 236-2224</a:t>
            </a:r>
          </a:p>
        </p:txBody>
      </p:sp>
    </p:spTree>
    <p:extLst>
      <p:ext uri="{BB962C8B-B14F-4D97-AF65-F5344CB8AC3E}">
        <p14:creationId xmlns:p14="http://schemas.microsoft.com/office/powerpoint/2010/main" val="37779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86</TotalTime>
  <Words>25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Affordable Christian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Education</dc:title>
  <dc:creator>Chad Michael</dc:creator>
  <cp:lastModifiedBy>Chad Michael</cp:lastModifiedBy>
  <cp:revision>7</cp:revision>
  <dcterms:created xsi:type="dcterms:W3CDTF">2018-02-27T20:54:14Z</dcterms:created>
  <dcterms:modified xsi:type="dcterms:W3CDTF">2018-03-30T16:34:26Z</dcterms:modified>
</cp:coreProperties>
</file>